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1" r:id="rId5"/>
    <p:sldId id="259" r:id="rId6"/>
    <p:sldId id="264" r:id="rId7"/>
    <p:sldId id="260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22" autoAdjust="0"/>
  </p:normalViewPr>
  <p:slideViewPr>
    <p:cSldViewPr>
      <p:cViewPr varScale="1">
        <p:scale>
          <a:sx n="86" d="100"/>
          <a:sy n="86" d="100"/>
        </p:scale>
        <p:origin x="-6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áromszög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3FC39F4-54A6-46D4-9148-246322EABEB4}" type="datetimeFigureOut">
              <a:rPr lang="hu-HU" smtClean="0"/>
              <a:pPr/>
              <a:t>2008.05.20.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4CD8A94-102F-4618-8B0F-5CB5CF6BDB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C39F4-54A6-46D4-9148-246322EABEB4}" type="datetimeFigureOut">
              <a:rPr lang="hu-HU" smtClean="0"/>
              <a:pPr/>
              <a:t>2008.05.20.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8A94-102F-4618-8B0F-5CB5CF6BDB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C39F4-54A6-46D4-9148-246322EABEB4}" type="datetimeFigureOut">
              <a:rPr lang="hu-HU" smtClean="0"/>
              <a:pPr/>
              <a:t>2008.05.20.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8A94-102F-4618-8B0F-5CB5CF6BDB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3FC39F4-54A6-46D4-9148-246322EABEB4}" type="datetimeFigureOut">
              <a:rPr lang="hu-HU" smtClean="0"/>
              <a:pPr/>
              <a:t>2008.05.20.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8A94-102F-4618-8B0F-5CB5CF6BDB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erékszögű háromszög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Háromszög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3FC39F4-54A6-46D4-9148-246322EABEB4}" type="datetimeFigureOut">
              <a:rPr lang="hu-HU" smtClean="0"/>
              <a:pPr/>
              <a:t>2008.05.20.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4CD8A94-102F-4618-8B0F-5CB5CF6BDB5D}" type="slidenum">
              <a:rPr lang="hu-HU" smtClean="0"/>
              <a:pPr/>
              <a:t>‹#›</a:t>
            </a:fld>
            <a:endParaRPr lang="hu-HU"/>
          </a:p>
        </p:txBody>
      </p:sp>
      <p:cxnSp>
        <p:nvCxnSpPr>
          <p:cNvPr id="11" name="Egyenes összekötő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3FC39F4-54A6-46D4-9148-246322EABEB4}" type="datetimeFigureOut">
              <a:rPr lang="hu-HU" smtClean="0"/>
              <a:pPr/>
              <a:t>2008.05.20.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4CD8A94-102F-4618-8B0F-5CB5CF6BDB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3FC39F4-54A6-46D4-9148-246322EABEB4}" type="datetimeFigureOut">
              <a:rPr lang="hu-HU" smtClean="0"/>
              <a:pPr/>
              <a:t>2008.05.20.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4CD8A94-102F-4618-8B0F-5CB5CF6BDB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C39F4-54A6-46D4-9148-246322EABEB4}" type="datetimeFigureOut">
              <a:rPr lang="hu-HU" smtClean="0"/>
              <a:pPr/>
              <a:t>2008.05.20.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8A94-102F-4618-8B0F-5CB5CF6BDB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3FC39F4-54A6-46D4-9148-246322EABEB4}" type="datetimeFigureOut">
              <a:rPr lang="hu-HU" smtClean="0"/>
              <a:pPr/>
              <a:t>2008.05.20.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4CD8A94-102F-4618-8B0F-5CB5CF6BDB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3FC39F4-54A6-46D4-9148-246322EABEB4}" type="datetimeFigureOut">
              <a:rPr lang="hu-HU" smtClean="0"/>
              <a:pPr/>
              <a:t>2008.05.20.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4CD8A94-102F-4618-8B0F-5CB5CF6BDB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3FC39F4-54A6-46D4-9148-246322EABEB4}" type="datetimeFigureOut">
              <a:rPr lang="hu-HU" smtClean="0"/>
              <a:pPr/>
              <a:t>2008.05.20.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4CD8A94-102F-4618-8B0F-5CB5CF6BDB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erékszögű háromszög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Egyenes összekötő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3FC39F4-54A6-46D4-9148-246322EABEB4}" type="datetimeFigureOut">
              <a:rPr lang="hu-HU" smtClean="0"/>
              <a:pPr/>
              <a:t>2008.05.20.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4CD8A94-102F-4618-8B0F-5CB5CF6BDB5D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>
                <a:latin typeface="Engravers MT" pitchFamily="18" charset="0"/>
              </a:rPr>
              <a:t>Curling</a:t>
            </a:r>
            <a:endParaRPr lang="hu-HU" dirty="0">
              <a:latin typeface="Engravers MT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sz="2800" dirty="0" smtClean="0"/>
              <a:t>Jégkoronghajítás</a:t>
            </a:r>
            <a:endParaRPr lang="hu-H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Paraolimpia</a:t>
            </a:r>
            <a:endParaRPr lang="hu-HU" dirty="0"/>
          </a:p>
        </p:txBody>
      </p:sp>
      <p:pic>
        <p:nvPicPr>
          <p:cNvPr id="5" name="Tartalom helye 4" descr="791px-Paralympic_Curling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2000232" y="1857364"/>
            <a:ext cx="5500687" cy="34877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 smtClean="0"/>
              <a:t>Bevezető</a:t>
            </a:r>
            <a:endParaRPr lang="hu-HU" dirty="0"/>
          </a:p>
        </p:txBody>
      </p:sp>
      <p:sp>
        <p:nvSpPr>
          <p:cNvPr id="2" name="Tartalom helye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Mi is az a curling?</a:t>
            </a:r>
          </a:p>
          <a:p>
            <a:endParaRPr lang="hu-HU" dirty="0" smtClean="0"/>
          </a:p>
          <a:p>
            <a:pPr>
              <a:buNone/>
            </a:pPr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11" name="Tartalom helye 10" descr="20071208curling58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0" y="1857364"/>
            <a:ext cx="4400552" cy="3271766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pPr algn="ctr"/>
            <a:r>
              <a:rPr lang="hu-HU" dirty="0" smtClean="0"/>
              <a:t>A Curling eredete</a:t>
            </a:r>
            <a:endParaRPr lang="hu-HU" dirty="0"/>
          </a:p>
        </p:txBody>
      </p:sp>
      <p:sp>
        <p:nvSpPr>
          <p:cNvPr id="2" name="Tartalom helye 1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sz="1600" dirty="0" smtClean="0"/>
              <a:t>A curling megszületése a középkor homályába vész, a mai napig nem tudjuk teljesen biztosan, hol kezdték először játszani: Németalföldön vagy Skóciában, ugyanis mindkét eredetre több érvet is fel lehet sorakoztatni.</a:t>
            </a:r>
            <a:br>
              <a:rPr lang="hu-HU" sz="1600" dirty="0" smtClean="0"/>
            </a:br>
            <a:r>
              <a:rPr lang="hu-HU" sz="1600" dirty="0" smtClean="0"/>
              <a:t>A 16. században már mindkét helyen ismerték, és népszerű játéknak számított.</a:t>
            </a:r>
          </a:p>
          <a:p>
            <a:r>
              <a:rPr lang="hu-HU" sz="1600" dirty="0" smtClean="0"/>
              <a:t>Ha az eredete vitás is, azt nem lehet kétségbe vonni, hogy a curling sporttá fejlődése egyértelműen Skócia érdeme. Ott tökéletesítették a századok során a felszereléseket, ott foglalták először írásba és fogadtatták el a szabályokat, és ott jött létre a curling szabályozó testülete is.</a:t>
            </a:r>
            <a:br>
              <a:rPr lang="hu-HU" sz="1600" dirty="0" smtClean="0"/>
            </a:br>
            <a:r>
              <a:rPr lang="hu-HU" sz="1600" dirty="0" smtClean="0"/>
              <a:t>Ráadásul a skót emigránsoknak köszönhetően terjedt el a curling világszerte, Kanadába, ahol a világon a legtöbb játékost tartják nyilván.</a:t>
            </a:r>
          </a:p>
          <a:p>
            <a:endParaRPr lang="hu-HU" sz="1600" dirty="0"/>
          </a:p>
        </p:txBody>
      </p:sp>
      <p:pic>
        <p:nvPicPr>
          <p:cNvPr id="5" name="Tartalom helye 4" descr="ist2_4228631_curling_action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29190" y="1928802"/>
            <a:ext cx="3722940" cy="2714644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Kialakulása</a:t>
            </a:r>
            <a:endParaRPr lang="hu-HU" dirty="0"/>
          </a:p>
        </p:txBody>
      </p:sp>
      <p:sp>
        <p:nvSpPr>
          <p:cNvPr id="2" name="Tartalom helye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hu-HU" sz="1700" dirty="0" smtClean="0">
                <a:cs typeface="Lucida Sans Unicode" pitchFamily="34" charset="0"/>
              </a:rPr>
              <a:t>Kialakulására él egy teória, ami téli vadászatokra vezeti vissza a játék, mint ügyességi próba megszületését. Befagyott tavakon csoportokba verődött,mozgó madarakat célozgattak a vadászok a kezükbe akadt szikladarabokkal.</a:t>
            </a:r>
          </a:p>
          <a:p>
            <a:pPr>
              <a:spcAft>
                <a:spcPts val="600"/>
              </a:spcAft>
            </a:pPr>
            <a:r>
              <a:rPr lang="hu-HU" sz="1700" dirty="0" smtClean="0">
                <a:cs typeface="Lucida Sans Unicode" pitchFamily="34" charset="0"/>
              </a:rPr>
              <a:t>A söprögetést eredetileg arra használták, hogy hóesésnél vagy szélfúvásnál folyamatosan takarítsák a pályát, tekintettel a játékban levő kő zökkenőmentes útjára. Manapság már szinte mikroszkopikus szemcséket illetve szennyeződést tisztítanak le a jégről, ami még mindig nagyban elősegíti a sima aljú gránitkő sebességét és a kanyarodási ívét, de a söpréssel leginkább hőt, s így vizet termelnek a súrolással.</a:t>
            </a:r>
          </a:p>
          <a:p>
            <a:endParaRPr lang="hu-HU" dirty="0">
              <a:latin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6" name="Tartalom helye 5" descr="Curling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000240"/>
            <a:ext cx="4038600" cy="31432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játék alapjai, szabályai</a:t>
            </a:r>
            <a:endParaRPr lang="hu-HU" dirty="0"/>
          </a:p>
        </p:txBody>
      </p:sp>
      <p:sp>
        <p:nvSpPr>
          <p:cNvPr id="2" name="Tartalom helye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u-HU" sz="1600" dirty="0" smtClean="0"/>
              <a:t>Egy játék nagyjából 2-2.5 órás. Tíz endből, vagyis játékrészből, "tizedidőből" áll. Döntetlen állás esetén erre jöhet még egy 11-ik hosszabbítás. </a:t>
            </a:r>
          </a:p>
          <a:p>
            <a:endParaRPr lang="hu-HU" sz="1600" dirty="0" smtClean="0"/>
          </a:p>
          <a:p>
            <a:r>
              <a:rPr lang="hu-HU" sz="1600" dirty="0" smtClean="0"/>
              <a:t>A játék színhelye egy keskeny, hosszú jégpálya, két végén egy-egy céltábla jellegű rajzolattal.</a:t>
            </a:r>
          </a:p>
          <a:p>
            <a:endParaRPr lang="hu-HU" sz="1600" dirty="0" smtClean="0"/>
          </a:p>
          <a:p>
            <a:endParaRPr lang="hu-HU" sz="1600" dirty="0" smtClean="0"/>
          </a:p>
          <a:p>
            <a:endParaRPr lang="hu-HU" sz="1600" dirty="0"/>
          </a:p>
        </p:txBody>
      </p:sp>
      <p:pic>
        <p:nvPicPr>
          <p:cNvPr id="5" name="Tartalom helye 4" descr="IMGA0334-full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3438" y="1857364"/>
            <a:ext cx="4038600" cy="3050131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" name="Tartalom helye 1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dirty="0" smtClean="0"/>
              <a:t>A csapatok célja minden end végére az, hogy lehetőleg minél több kövük helyezkedjen el a ház középpontjához közelebb, mint az ellenfélé. Ennek érdekében kiüthetik az ellenséges követ is, ha az túl jó helyen áll. A kövek útja a jég sűrű söprésével bizonyos határokon belül befolyásolható.</a:t>
            </a:r>
          </a:p>
          <a:p>
            <a:endParaRPr lang="hu-HU" dirty="0" smtClean="0"/>
          </a:p>
          <a:p>
            <a:r>
              <a:rPr lang="hu-HU" dirty="0" smtClean="0"/>
              <a:t>A négy csapattag ellenfelével váltakozva végzi el a delivery-t, vagyis a kő kiadását, más néven a házba, felé való küldését. Egy enden belül a delivery sorozat megismétlődik, azaz minden játékosnak két dobása van. Így egy end végére 16 kő sokasodik a pálya végén, persze nem feltétlenül a házban.</a:t>
            </a:r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5" name="Tartalom helye 4" descr="ltad_curling_updated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143116"/>
            <a:ext cx="4038600" cy="289083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Felszerelés, pálya</a:t>
            </a:r>
            <a:endParaRPr lang="hu-HU" dirty="0"/>
          </a:p>
        </p:txBody>
      </p:sp>
      <p:sp>
        <p:nvSpPr>
          <p:cNvPr id="2" name="Tartalom helye 1"/>
          <p:cNvSpPr>
            <a:spLocks noGrp="1"/>
          </p:cNvSpPr>
          <p:nvPr>
            <p:ph sz="half" idx="1"/>
          </p:nvPr>
        </p:nvSpPr>
        <p:spPr>
          <a:xfrm>
            <a:off x="457200" y="1357298"/>
            <a:ext cx="4038600" cy="5357850"/>
          </a:xfrm>
        </p:spPr>
        <p:txBody>
          <a:bodyPr>
            <a:noAutofit/>
          </a:bodyPr>
          <a:lstStyle/>
          <a:p>
            <a:r>
              <a:rPr lang="hu-HU" sz="1500" dirty="0" smtClean="0"/>
              <a:t>egyszerű körülmények között játsszák a curlinget, de ez nem egészen igaz. A pálya jege desztilláltvízből készül, mert az gyorsabb és a simább. Ez utóbbi a legfontosabb, hiszen a legkisebb szennyeződés vagy egyenetlenség centiméterekkel térítheti ki a követ eredeti útvonaláról.</a:t>
            </a:r>
            <a:br>
              <a:rPr lang="hu-HU" sz="1500" dirty="0" smtClean="0"/>
            </a:br>
            <a:r>
              <a:rPr lang="hu-HU" sz="1500" dirty="0" smtClean="0"/>
              <a:t/>
            </a:r>
            <a:br>
              <a:rPr lang="hu-HU" sz="1500" dirty="0" smtClean="0"/>
            </a:br>
            <a:r>
              <a:rPr lang="hu-HU" sz="1500" dirty="0" smtClean="0"/>
              <a:t>A curling jég készítése és karbantartása ma már Az ember azt hihetné, hogy nagyon külön szakma, amelynek ugyanúgy megvannak a leghíresebb képviselői, mint magának a játéknak.</a:t>
            </a:r>
            <a:br>
              <a:rPr lang="hu-HU" sz="1500" dirty="0" smtClean="0"/>
            </a:br>
            <a:r>
              <a:rPr lang="hu-HU" sz="1500" dirty="0" smtClean="0"/>
              <a:t/>
            </a:r>
            <a:br>
              <a:rPr lang="hu-HU" sz="1500" dirty="0" smtClean="0"/>
            </a:br>
            <a:r>
              <a:rPr lang="hu-HU" sz="1500" dirty="0" smtClean="0"/>
              <a:t>A pálya 45,5 méter hosszú és 4,3-5 méter széles, mindkét végében van egy-egy úgynevezett ház a maga színes körgyűrűivel, amelybe a köveket a játék során be kell juttatniuk a játékosoknak.</a:t>
            </a:r>
            <a:r>
              <a:rPr lang="hu-HU" sz="1400" dirty="0" smtClean="0"/>
              <a:t/>
            </a:r>
            <a:br>
              <a:rPr lang="hu-HU" sz="1400" dirty="0" smtClean="0"/>
            </a:br>
            <a:r>
              <a:rPr lang="hu-HU" sz="1400" dirty="0" smtClean="0"/>
              <a:t/>
            </a:r>
            <a:br>
              <a:rPr lang="hu-HU" sz="1400" dirty="0" smtClean="0"/>
            </a:br>
            <a:endParaRPr lang="hu-HU" sz="1400" dirty="0"/>
          </a:p>
        </p:txBody>
      </p:sp>
      <p:pic>
        <p:nvPicPr>
          <p:cNvPr id="28" name="Tartalom helye 27" descr="Curling%20rink%20button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62500" y="2556669"/>
            <a:ext cx="3810000" cy="2857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 smtClean="0"/>
              <a:t>Kövek</a:t>
            </a:r>
            <a:endParaRPr lang="hu-HU" dirty="0"/>
          </a:p>
        </p:txBody>
      </p:sp>
      <p:sp>
        <p:nvSpPr>
          <p:cNvPr id="9" name="Tartalom helye 8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A 19 kilogrammot nyomó, 30 cm átmérőjű és 12 cm magas kövek speciális, tömör, de rugalmas gránitból készülnek, amelyeket kizárólag a skót szigeten, Ailsa Craigen bányásznak. Ezek nem olcsó játékszerek, a legjobb minőségű darabok 1500 dollárt (közel 260 ezer forintot) érnek.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endParaRPr lang="hu-HU" dirty="0" smtClean="0"/>
          </a:p>
          <a:p>
            <a:endParaRPr lang="hu-HU" dirty="0"/>
          </a:p>
        </p:txBody>
      </p:sp>
      <p:pic>
        <p:nvPicPr>
          <p:cNvPr id="13" name="Tartalom helye 12" descr="slidingrock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785926"/>
            <a:ext cx="4038600" cy="333378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Curling cipők</a:t>
            </a:r>
            <a:endParaRPr lang="hu-HU" dirty="0"/>
          </a:p>
        </p:txBody>
      </p:sp>
      <p:sp>
        <p:nvSpPr>
          <p:cNvPr id="2" name="Tartalom helye 1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smtClean="0"/>
              <a:t>Speciális a curlingesek cipője is, legalábbis a talpa, ugyanis ezek nélkülözhetetlenek a kő csúsztatásakor végrehajtott mozdulatsor alkalmával.</a:t>
            </a:r>
          </a:p>
          <a:p>
            <a:r>
              <a:rPr lang="hu-HU" dirty="0" smtClean="0"/>
              <a:t>Az egyik cipő talpán csúszós, teflon vagy más sima anyagból készült slider, a másikon pedig tapadó, műanyag alapú gripper használatos</a:t>
            </a:r>
            <a:endParaRPr lang="hu-HU" dirty="0"/>
          </a:p>
        </p:txBody>
      </p:sp>
      <p:pic>
        <p:nvPicPr>
          <p:cNvPr id="5" name="Tartalom helye 4" descr="Curling...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3438" y="2071678"/>
            <a:ext cx="4000500" cy="3200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ndület">
  <a:themeElements>
    <a:clrScheme name="Lendüle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Lendüle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Lendüle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109</TotalTime>
  <Words>427</Words>
  <Application>Microsoft Office PowerPoint</Application>
  <PresentationFormat>Diavetítés a képernyőre (4:3 oldalarány)</PresentationFormat>
  <Paragraphs>30</Paragraphs>
  <Slides>10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Lendület</vt:lpstr>
      <vt:lpstr>Curling</vt:lpstr>
      <vt:lpstr>Bevezető</vt:lpstr>
      <vt:lpstr>A Curling eredete</vt:lpstr>
      <vt:lpstr>Kialakulása</vt:lpstr>
      <vt:lpstr>A játék alapjai, szabályai</vt:lpstr>
      <vt:lpstr>6. dia</vt:lpstr>
      <vt:lpstr>Felszerelés, pálya</vt:lpstr>
      <vt:lpstr>Kövek</vt:lpstr>
      <vt:lpstr>Curling cipők</vt:lpstr>
      <vt:lpstr>Paraolimpia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Curling</dc:title>
  <dc:creator>zoli</dc:creator>
  <cp:lastModifiedBy>EKF</cp:lastModifiedBy>
  <cp:revision>17</cp:revision>
  <dcterms:created xsi:type="dcterms:W3CDTF">2008-03-06T09:27:44Z</dcterms:created>
  <dcterms:modified xsi:type="dcterms:W3CDTF">2008-05-20T15:15:48Z</dcterms:modified>
</cp:coreProperties>
</file>